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7" r:id="rId5"/>
    <p:sldMasterId id="2147483694" r:id="rId6"/>
    <p:sldMasterId id="2147483680" r:id="rId7"/>
    <p:sldMasterId id="2147483678" r:id="rId8"/>
  </p:sldMasterIdLst>
  <p:notesMasterIdLst>
    <p:notesMasterId r:id="rId10"/>
  </p:notesMasterIdLst>
  <p:sldIdLst>
    <p:sldId id="274" r:id="rId9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5602" userDrawn="1">
          <p15:clr>
            <a:srgbClr val="A4A3A4"/>
          </p15:clr>
        </p15:guide>
        <p15:guide id="7" pos="39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ff" initials="s" lastIdx="1" clrIdx="0">
    <p:extLst>
      <p:ext uri="{19B8F6BF-5375-455C-9EA6-DF929625EA0E}">
        <p15:presenceInfo xmlns:p15="http://schemas.microsoft.com/office/powerpoint/2012/main" userId="staff" providerId="None"/>
      </p:ext>
    </p:extLst>
  </p:cmAuthor>
  <p:cmAuthor id="2" name="Natasha Hillier" initials="NH" lastIdx="6" clrIdx="1">
    <p:extLst>
      <p:ext uri="{19B8F6BF-5375-455C-9EA6-DF929625EA0E}">
        <p15:presenceInfo xmlns:p15="http://schemas.microsoft.com/office/powerpoint/2012/main" userId="S::Natasha.Hillier@issbc.org::712a3610-0855-4797-8f37-7227bb3896a7" providerId="AD"/>
      </p:ext>
    </p:extLst>
  </p:cmAuthor>
  <p:cmAuthor id="3" name="Katie Lapi" initials="KL" lastIdx="7" clrIdx="2">
    <p:extLst>
      <p:ext uri="{19B8F6BF-5375-455C-9EA6-DF929625EA0E}">
        <p15:presenceInfo xmlns:p15="http://schemas.microsoft.com/office/powerpoint/2012/main" userId="337a5059e5f0e30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632"/>
    <a:srgbClr val="B20838"/>
    <a:srgbClr val="9AC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66E28-725B-B0A6-3CB5-AE8F1EC6FF2E}" v="3" dt="2026-01-30T18:39:26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1" autoAdjust="0"/>
    <p:restoredTop sz="94286" autoAdjust="0"/>
  </p:normalViewPr>
  <p:slideViewPr>
    <p:cSldViewPr snapToGrid="0">
      <p:cViewPr varScale="1">
        <p:scale>
          <a:sx n="47" d="100"/>
          <a:sy n="47" d="100"/>
        </p:scale>
        <p:origin x="2429" y="55"/>
      </p:cViewPr>
      <p:guideLst>
        <p:guide orient="horz" pos="5602"/>
        <p:guide pos="39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46806" cy="468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F5680-73D2-4442-9F11-3D0E20B21794}" type="datetimeFigureOut">
              <a:rPr lang="en-CA" smtClean="0"/>
              <a:t>2026-01-30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D9E1E-FA08-46B5-891B-A1735CFC4D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2440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5FA7E5-EF42-C392-CF15-080EB1A1BE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1"/>
            <a:ext cx="910243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1468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35C1FF-C77C-4945-C48F-EEAB8BB1E7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40880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68EC4A0E-CD90-8928-5651-71650823C4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276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42CDA-CACE-454D-B7A2-8563E5EF17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22429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78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96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4807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C2C4E6-861E-6927-9301-68CA7F69C4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725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579FB019-8E98-7939-C3D8-F3A68A1028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D7E07A-CBA5-0991-BF12-4BDFD53F70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1"/>
            <a:ext cx="910243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427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A0538D6-4678-9B58-47B7-45F32F429B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66757" y="781051"/>
            <a:ext cx="910243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68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CFF5F38-9FB7-44BB-CBEA-17CD25EF00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02944E-22FF-4AD5-36A4-1CBBF4B56B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3650" y="789992"/>
            <a:ext cx="1590047" cy="42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7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15307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CA8172-F64E-B76F-CD9A-32EC963BFE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9992"/>
            <a:ext cx="1590047" cy="42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979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94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73C4840C-5F6B-27C3-C610-B75636A6A0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3F28E4-AA03-38ED-2FFB-B51AAB1A5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71117" y="781051"/>
            <a:ext cx="910243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84F887-E5B1-E7EA-B70E-449BDF6650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3650" y="789992"/>
            <a:ext cx="1590047" cy="42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463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4807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A1A193-4A2D-500D-253C-608086B895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9992"/>
            <a:ext cx="1590047" cy="42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245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A54605-A9D4-0E70-1A34-1975DF766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2452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0268AEB-C4E3-C6FE-A256-50CB2E55CE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81960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35C1FF-C77C-4945-C48F-EEAB8BB1E7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40880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68EC4A0E-CD90-8928-5651-71650823C4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905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781050"/>
            <a:ext cx="3041650" cy="39497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42CDA-CACE-454D-B7A2-8563E5EF17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22429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334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9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7350" y="1389192"/>
            <a:ext cx="6089650" cy="24807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C2C4E6-861E-6927-9301-68CA7F69C4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350" y="781050"/>
            <a:ext cx="1591202" cy="42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740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A54605-A9D4-0E70-1A34-1975DF766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2452" y="781050"/>
            <a:ext cx="936120" cy="94567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0268AEB-C4E3-C6FE-A256-50CB2E55CE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7350" y="1997670"/>
            <a:ext cx="6089650" cy="313630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8870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7F6B01C-A832-BA3A-CE8E-B654A58A4B0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650941"/>
            <a:ext cx="6858000" cy="49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6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4" r:id="rId2"/>
    <p:sldLayoutId id="2147483665" r:id="rId3"/>
    <p:sldLayoutId id="2147483662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33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E18135-B6FE-388D-05F6-54E762171919}"/>
              </a:ext>
            </a:extLst>
          </p:cNvPr>
          <p:cNvSpPr/>
          <p:nvPr userDrawn="1"/>
        </p:nvSpPr>
        <p:spPr>
          <a:xfrm>
            <a:off x="0" y="0"/>
            <a:ext cx="6858000" cy="9144000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E2A858-FCA3-445B-4D31-D7FA2B829B7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650941"/>
            <a:ext cx="6858000" cy="49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2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1" r:id="rId2"/>
    <p:sldLayoutId id="2147483689" r:id="rId3"/>
    <p:sldLayoutId id="214748369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62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E18135-B6FE-388D-05F6-54E762171919}"/>
              </a:ext>
            </a:extLst>
          </p:cNvPr>
          <p:cNvSpPr/>
          <p:nvPr userDrawn="1"/>
        </p:nvSpPr>
        <p:spPr>
          <a:xfrm>
            <a:off x="-9191" y="0"/>
            <a:ext cx="6858000" cy="9144000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E2A858-FCA3-445B-4D31-D7FA2B829B7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650941"/>
            <a:ext cx="6858000" cy="49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62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F46CC3-02B9-D8C2-29A4-76D6449F1D8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8025240"/>
            <a:ext cx="6858000" cy="111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6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2" r:id="rId2"/>
    <p:sldLayoutId id="2147483693" r:id="rId3"/>
    <p:sldLayoutId id="214748368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6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4" userDrawn="1">
          <p15:clr>
            <a:srgbClr val="F26B43"/>
          </p15:clr>
        </p15:guide>
        <p15:guide id="4" pos="4080" userDrawn="1">
          <p15:clr>
            <a:srgbClr val="F26B43"/>
          </p15:clr>
        </p15:guide>
        <p15:guide id="5" orient="horz" pos="2980" userDrawn="1">
          <p15:clr>
            <a:srgbClr val="F26B43"/>
          </p15:clr>
        </p15:guide>
        <p15:guide id="6" orient="horz" pos="492" userDrawn="1">
          <p15:clr>
            <a:srgbClr val="F26B43"/>
          </p15:clr>
        </p15:guide>
        <p15:guide id="7" pos="2396" userDrawn="1">
          <p15:clr>
            <a:srgbClr val="F26B43"/>
          </p15:clr>
        </p15:guide>
        <p15:guide id="8" pos="1924" userDrawn="1">
          <p15:clr>
            <a:srgbClr val="F26B43"/>
          </p15:clr>
        </p15:guide>
        <p15:guide id="9" orient="horz" pos="2733" userDrawn="1">
          <p15:clr>
            <a:srgbClr val="F26B43"/>
          </p15:clr>
        </p15:guide>
        <p15:guide id="10" orient="horz" pos="3234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2994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amy.lin@issbc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02599E9-5441-48B7-AF28-F745F8A4B15E}"/>
              </a:ext>
            </a:extLst>
          </p:cNvPr>
          <p:cNvSpPr txBox="1"/>
          <p:nvPr/>
        </p:nvSpPr>
        <p:spPr>
          <a:xfrm>
            <a:off x="424847" y="6104585"/>
            <a:ext cx="2623301" cy="52322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CA" sz="1400" b="1" dirty="0"/>
              <a:t>To register, please contact: </a:t>
            </a:r>
            <a:br>
              <a:rPr lang="en-CA" sz="1400" b="1" dirty="0"/>
            </a:br>
            <a:r>
              <a:rPr lang="en-CA" sz="1400" b="1" dirty="0">
                <a:hlinkClick r:id="rId2"/>
              </a:rPr>
              <a:t> amy.lin@issbc.org</a:t>
            </a:r>
            <a:endParaRPr lang="en-CA" sz="1400" b="1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3238693" y="5398028"/>
            <a:ext cx="2623301" cy="1331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rgbClr val="B30838"/>
                </a:solidFill>
                <a:latin typeface="Arial Narrow" panose="020B0606020202030204" pitchFamily="34" charset="0"/>
              </a:rPr>
              <a:t>When: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Saturday – Feb 7, 2026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10am to 11:30am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100" dirty="0">
              <a:solidFill>
                <a:srgbClr val="B30838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rgbClr val="B30838"/>
                </a:solidFill>
                <a:latin typeface="Arial Narrow" panose="020B0606020202030204" pitchFamily="34" charset="0"/>
              </a:rPr>
              <a:t>Where: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b="1" dirty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Online Webinar</a:t>
            </a:r>
            <a:br>
              <a:rPr lang="en-CA" altLang="en-US" sz="1400" dirty="0">
                <a:latin typeface="Melbourne Bold" charset="0"/>
              </a:rPr>
            </a:br>
            <a:endParaRPr lang="en-US" altLang="en-US" sz="11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B45352-228A-31BB-EA6A-E569D9CF5B16}"/>
              </a:ext>
            </a:extLst>
          </p:cNvPr>
          <p:cNvSpPr txBox="1">
            <a:spLocks/>
          </p:cNvSpPr>
          <p:nvPr/>
        </p:nvSpPr>
        <p:spPr>
          <a:xfrm>
            <a:off x="1697178" y="781050"/>
            <a:ext cx="4779822" cy="701754"/>
          </a:xfrm>
          <a:prstGeom prst="rect">
            <a:avLst/>
          </a:prstGeom>
        </p:spPr>
        <p:txBody>
          <a:bodyPr vert="horz" lIns="51435" tIns="25718" rIns="51435" bIns="25718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b="0" kern="120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" panose="020B06030201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/>
            <a:r>
              <a:rPr lang="en-US" sz="4800" b="1" dirty="0">
                <a:solidFill>
                  <a:srgbClr val="6E26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7AE8C1-CABA-FC46-6F57-F6756A5A5CC2}"/>
              </a:ext>
            </a:extLst>
          </p:cNvPr>
          <p:cNvSpPr txBox="1"/>
          <p:nvPr/>
        </p:nvSpPr>
        <p:spPr>
          <a:xfrm>
            <a:off x="3429000" y="6928833"/>
            <a:ext cx="271422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>
                <a:solidFill>
                  <a:srgbClr val="6E26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 Webinar for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Permit 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Permit 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Refugee Claimants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Naturalized Canadian Citizens</a:t>
            </a:r>
            <a:endParaRPr lang="en-CA" sz="1400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B4D288-50A8-31CC-9936-2B8D3EA2FE1A}"/>
              </a:ext>
            </a:extLst>
          </p:cNvPr>
          <p:cNvSpPr txBox="1"/>
          <p:nvPr/>
        </p:nvSpPr>
        <p:spPr>
          <a:xfrm>
            <a:off x="1893194" y="448970"/>
            <a:ext cx="4539959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srgbClr val="6E263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Taxation System in Canada</a:t>
            </a:r>
            <a:endParaRPr kumimoji="0" lang="en-US" sz="4800" b="1" i="1" u="none" strike="noStrike" kern="1200" cap="none" spc="0" normalizeH="0" baseline="0" noProof="0" dirty="0">
              <a:ln>
                <a:noFill/>
              </a:ln>
              <a:solidFill>
                <a:srgbClr val="6E2632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71F89BD8-9D89-4196-00A4-0200BA07EA4A}"/>
              </a:ext>
            </a:extLst>
          </p:cNvPr>
          <p:cNvSpPr txBox="1">
            <a:spLocks/>
          </p:cNvSpPr>
          <p:nvPr/>
        </p:nvSpPr>
        <p:spPr>
          <a:xfrm>
            <a:off x="424847" y="2483222"/>
            <a:ext cx="2797748" cy="3621364"/>
          </a:xfrm>
          <a:prstGeom prst="rect">
            <a:avLst/>
          </a:prstGeom>
        </p:spPr>
        <p:txBody>
          <a:bodyPr anchor="t">
            <a:normAutofit fontScale="85000" lnSpcReduction="10000"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FAF3E"/>
              </a:buClr>
              <a:buSzTx/>
              <a:buFont typeface="Wingdings" panose="05000000000000000000" pitchFamily="2" charset="2"/>
              <a:buNone/>
              <a:tabLst/>
              <a:defRPr lang="en-CA" sz="24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It’s tax time once again!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Join us in a webinar and</a:t>
            </a:r>
            <a:r>
              <a:rPr kumimoji="0" lang="en-CA" sz="24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learn about: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importance and benefits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of filing taxes in Canada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Updates on the tax system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Information and documents required to file taxes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Where to find help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CA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Speakers: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Rita De La Cruz, CPA, CGA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1176996544">
            <a:extLst>
              <a:ext uri="{FF2B5EF4-FFF2-40B4-BE49-F238E27FC236}">
                <a16:creationId xmlns:a16="http://schemas.microsoft.com/office/drawing/2014/main" id="{864337E2-E4A5-E159-A252-0C6B40AAF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388" y="2483222"/>
            <a:ext cx="3097765" cy="2830900"/>
          </a:xfrm>
          <a:prstGeom prst="rect">
            <a:avLst/>
          </a:prstGeom>
          <a:solidFill>
            <a:srgbClr val="C00000"/>
          </a:solidFill>
          <a:ln w="38100">
            <a:solidFill>
              <a:srgbClr val="6E2632"/>
            </a:solidFill>
            <a:extLst>
              <a:ext uri="{C807C97D-BFC1-408E-A445-0C87EB9F89A2}">
                <ask:lineSketchStyleProps xmlns:ask="http://schemas.microsoft.com/office/drawing/2018/sketchyshapes" sd="2454892257">
                  <a:custGeom>
                    <a:avLst/>
                    <a:gdLst>
                      <a:gd name="connsiteX0" fmla="*/ 0 w 3097765"/>
                      <a:gd name="connsiteY0" fmla="*/ 0 h 2830900"/>
                      <a:gd name="connsiteX1" fmla="*/ 454339 w 3097765"/>
                      <a:gd name="connsiteY1" fmla="*/ 0 h 2830900"/>
                      <a:gd name="connsiteX2" fmla="*/ 1001611 w 3097765"/>
                      <a:gd name="connsiteY2" fmla="*/ 0 h 2830900"/>
                      <a:gd name="connsiteX3" fmla="*/ 1548883 w 3097765"/>
                      <a:gd name="connsiteY3" fmla="*/ 0 h 2830900"/>
                      <a:gd name="connsiteX4" fmla="*/ 2065177 w 3097765"/>
                      <a:gd name="connsiteY4" fmla="*/ 0 h 2830900"/>
                      <a:gd name="connsiteX5" fmla="*/ 2643426 w 3097765"/>
                      <a:gd name="connsiteY5" fmla="*/ 0 h 2830900"/>
                      <a:gd name="connsiteX6" fmla="*/ 3097765 w 3097765"/>
                      <a:gd name="connsiteY6" fmla="*/ 0 h 2830900"/>
                      <a:gd name="connsiteX7" fmla="*/ 3097765 w 3097765"/>
                      <a:gd name="connsiteY7" fmla="*/ 622798 h 2830900"/>
                      <a:gd name="connsiteX8" fmla="*/ 3097765 w 3097765"/>
                      <a:gd name="connsiteY8" fmla="*/ 1104051 h 2830900"/>
                      <a:gd name="connsiteX9" fmla="*/ 3097765 w 3097765"/>
                      <a:gd name="connsiteY9" fmla="*/ 1670231 h 2830900"/>
                      <a:gd name="connsiteX10" fmla="*/ 3097765 w 3097765"/>
                      <a:gd name="connsiteY10" fmla="*/ 2151484 h 2830900"/>
                      <a:gd name="connsiteX11" fmla="*/ 3097765 w 3097765"/>
                      <a:gd name="connsiteY11" fmla="*/ 2830900 h 2830900"/>
                      <a:gd name="connsiteX12" fmla="*/ 2550493 w 3097765"/>
                      <a:gd name="connsiteY12" fmla="*/ 2830900 h 2830900"/>
                      <a:gd name="connsiteX13" fmla="*/ 2003221 w 3097765"/>
                      <a:gd name="connsiteY13" fmla="*/ 2830900 h 2830900"/>
                      <a:gd name="connsiteX14" fmla="*/ 1455950 w 3097765"/>
                      <a:gd name="connsiteY14" fmla="*/ 2830900 h 2830900"/>
                      <a:gd name="connsiteX15" fmla="*/ 939655 w 3097765"/>
                      <a:gd name="connsiteY15" fmla="*/ 2830900 h 2830900"/>
                      <a:gd name="connsiteX16" fmla="*/ 454339 w 3097765"/>
                      <a:gd name="connsiteY16" fmla="*/ 2830900 h 2830900"/>
                      <a:gd name="connsiteX17" fmla="*/ 0 w 3097765"/>
                      <a:gd name="connsiteY17" fmla="*/ 2830900 h 2830900"/>
                      <a:gd name="connsiteX18" fmla="*/ 0 w 3097765"/>
                      <a:gd name="connsiteY18" fmla="*/ 2264720 h 2830900"/>
                      <a:gd name="connsiteX19" fmla="*/ 0 w 3097765"/>
                      <a:gd name="connsiteY19" fmla="*/ 1670231 h 2830900"/>
                      <a:gd name="connsiteX20" fmla="*/ 0 w 3097765"/>
                      <a:gd name="connsiteY20" fmla="*/ 1104051 h 2830900"/>
                      <a:gd name="connsiteX21" fmla="*/ 0 w 3097765"/>
                      <a:gd name="connsiteY21" fmla="*/ 537871 h 2830900"/>
                      <a:gd name="connsiteX22" fmla="*/ 0 w 3097765"/>
                      <a:gd name="connsiteY22" fmla="*/ 0 h 2830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3097765" h="2830900" fill="none" extrusionOk="0">
                        <a:moveTo>
                          <a:pt x="0" y="0"/>
                        </a:moveTo>
                        <a:cubicBezTo>
                          <a:pt x="168888" y="-34173"/>
                          <a:pt x="304837" y="30427"/>
                          <a:pt x="454339" y="0"/>
                        </a:cubicBezTo>
                        <a:cubicBezTo>
                          <a:pt x="603841" y="-30427"/>
                          <a:pt x="742056" y="60114"/>
                          <a:pt x="1001611" y="0"/>
                        </a:cubicBezTo>
                        <a:cubicBezTo>
                          <a:pt x="1261166" y="-60114"/>
                          <a:pt x="1409098" y="25161"/>
                          <a:pt x="1548883" y="0"/>
                        </a:cubicBezTo>
                        <a:cubicBezTo>
                          <a:pt x="1688668" y="-25161"/>
                          <a:pt x="1943439" y="56532"/>
                          <a:pt x="2065177" y="0"/>
                        </a:cubicBezTo>
                        <a:cubicBezTo>
                          <a:pt x="2186915" y="-56532"/>
                          <a:pt x="2488278" y="4608"/>
                          <a:pt x="2643426" y="0"/>
                        </a:cubicBezTo>
                        <a:cubicBezTo>
                          <a:pt x="2798574" y="-4608"/>
                          <a:pt x="2935353" y="52593"/>
                          <a:pt x="3097765" y="0"/>
                        </a:cubicBezTo>
                        <a:cubicBezTo>
                          <a:pt x="3139037" y="187335"/>
                          <a:pt x="3093669" y="406292"/>
                          <a:pt x="3097765" y="622798"/>
                        </a:cubicBezTo>
                        <a:cubicBezTo>
                          <a:pt x="3101861" y="839304"/>
                          <a:pt x="3091751" y="921333"/>
                          <a:pt x="3097765" y="1104051"/>
                        </a:cubicBezTo>
                        <a:cubicBezTo>
                          <a:pt x="3103779" y="1286769"/>
                          <a:pt x="3059092" y="1530784"/>
                          <a:pt x="3097765" y="1670231"/>
                        </a:cubicBezTo>
                        <a:cubicBezTo>
                          <a:pt x="3136438" y="1809678"/>
                          <a:pt x="3055786" y="1927725"/>
                          <a:pt x="3097765" y="2151484"/>
                        </a:cubicBezTo>
                        <a:cubicBezTo>
                          <a:pt x="3139744" y="2375243"/>
                          <a:pt x="3091394" y="2596710"/>
                          <a:pt x="3097765" y="2830900"/>
                        </a:cubicBezTo>
                        <a:cubicBezTo>
                          <a:pt x="2960455" y="2884297"/>
                          <a:pt x="2766622" y="2806735"/>
                          <a:pt x="2550493" y="2830900"/>
                        </a:cubicBezTo>
                        <a:cubicBezTo>
                          <a:pt x="2334364" y="2855065"/>
                          <a:pt x="2185919" y="2806428"/>
                          <a:pt x="2003221" y="2830900"/>
                        </a:cubicBezTo>
                        <a:cubicBezTo>
                          <a:pt x="1820523" y="2855372"/>
                          <a:pt x="1673943" y="2827949"/>
                          <a:pt x="1455950" y="2830900"/>
                        </a:cubicBezTo>
                        <a:cubicBezTo>
                          <a:pt x="1237957" y="2833851"/>
                          <a:pt x="1055472" y="2773419"/>
                          <a:pt x="939655" y="2830900"/>
                        </a:cubicBezTo>
                        <a:cubicBezTo>
                          <a:pt x="823838" y="2888381"/>
                          <a:pt x="655950" y="2820079"/>
                          <a:pt x="454339" y="2830900"/>
                        </a:cubicBezTo>
                        <a:cubicBezTo>
                          <a:pt x="252728" y="2841721"/>
                          <a:pt x="167794" y="2806951"/>
                          <a:pt x="0" y="2830900"/>
                        </a:cubicBezTo>
                        <a:cubicBezTo>
                          <a:pt x="-42839" y="2613813"/>
                          <a:pt x="32270" y="2401339"/>
                          <a:pt x="0" y="2264720"/>
                        </a:cubicBezTo>
                        <a:cubicBezTo>
                          <a:pt x="-32270" y="2128101"/>
                          <a:pt x="22782" y="1934879"/>
                          <a:pt x="0" y="1670231"/>
                        </a:cubicBezTo>
                        <a:cubicBezTo>
                          <a:pt x="-22782" y="1405583"/>
                          <a:pt x="15676" y="1366167"/>
                          <a:pt x="0" y="1104051"/>
                        </a:cubicBezTo>
                        <a:cubicBezTo>
                          <a:pt x="-15676" y="841935"/>
                          <a:pt x="48965" y="680585"/>
                          <a:pt x="0" y="537871"/>
                        </a:cubicBezTo>
                        <a:cubicBezTo>
                          <a:pt x="-48965" y="395157"/>
                          <a:pt x="37018" y="167119"/>
                          <a:pt x="0" y="0"/>
                        </a:cubicBezTo>
                        <a:close/>
                      </a:path>
                      <a:path w="3097765" h="2830900" stroke="0" extrusionOk="0">
                        <a:moveTo>
                          <a:pt x="0" y="0"/>
                        </a:moveTo>
                        <a:cubicBezTo>
                          <a:pt x="243921" y="-26861"/>
                          <a:pt x="369912" y="43079"/>
                          <a:pt x="578249" y="0"/>
                        </a:cubicBezTo>
                        <a:cubicBezTo>
                          <a:pt x="786586" y="-43079"/>
                          <a:pt x="891485" y="35725"/>
                          <a:pt x="1001611" y="0"/>
                        </a:cubicBezTo>
                        <a:cubicBezTo>
                          <a:pt x="1111737" y="-35725"/>
                          <a:pt x="1357028" y="7959"/>
                          <a:pt x="1455950" y="0"/>
                        </a:cubicBezTo>
                        <a:cubicBezTo>
                          <a:pt x="1554872" y="-7959"/>
                          <a:pt x="1739592" y="49889"/>
                          <a:pt x="1910288" y="0"/>
                        </a:cubicBezTo>
                        <a:cubicBezTo>
                          <a:pt x="2080984" y="-49889"/>
                          <a:pt x="2133140" y="50604"/>
                          <a:pt x="2333650" y="0"/>
                        </a:cubicBezTo>
                        <a:cubicBezTo>
                          <a:pt x="2534160" y="-50604"/>
                          <a:pt x="2721786" y="18552"/>
                          <a:pt x="3097765" y="0"/>
                        </a:cubicBezTo>
                        <a:cubicBezTo>
                          <a:pt x="3136215" y="129297"/>
                          <a:pt x="3067182" y="448840"/>
                          <a:pt x="3097765" y="622798"/>
                        </a:cubicBezTo>
                        <a:cubicBezTo>
                          <a:pt x="3128348" y="796756"/>
                          <a:pt x="3060449" y="919949"/>
                          <a:pt x="3097765" y="1188978"/>
                        </a:cubicBezTo>
                        <a:cubicBezTo>
                          <a:pt x="3135081" y="1458007"/>
                          <a:pt x="3038319" y="1443843"/>
                          <a:pt x="3097765" y="1698540"/>
                        </a:cubicBezTo>
                        <a:cubicBezTo>
                          <a:pt x="3157211" y="1953237"/>
                          <a:pt x="3090973" y="2014931"/>
                          <a:pt x="3097765" y="2236411"/>
                        </a:cubicBezTo>
                        <a:cubicBezTo>
                          <a:pt x="3104557" y="2457891"/>
                          <a:pt x="3074441" y="2662925"/>
                          <a:pt x="3097765" y="2830900"/>
                        </a:cubicBezTo>
                        <a:cubicBezTo>
                          <a:pt x="2879214" y="2833814"/>
                          <a:pt x="2800259" y="2779673"/>
                          <a:pt x="2643426" y="2830900"/>
                        </a:cubicBezTo>
                        <a:cubicBezTo>
                          <a:pt x="2486593" y="2882127"/>
                          <a:pt x="2322925" y="2816387"/>
                          <a:pt x="2127132" y="2830900"/>
                        </a:cubicBezTo>
                        <a:cubicBezTo>
                          <a:pt x="1931339" y="2845413"/>
                          <a:pt x="1795847" y="2819720"/>
                          <a:pt x="1610838" y="2830900"/>
                        </a:cubicBezTo>
                        <a:cubicBezTo>
                          <a:pt x="1425829" y="2842080"/>
                          <a:pt x="1294601" y="2816195"/>
                          <a:pt x="1094544" y="2830900"/>
                        </a:cubicBezTo>
                        <a:cubicBezTo>
                          <a:pt x="894487" y="2845605"/>
                          <a:pt x="777217" y="2808324"/>
                          <a:pt x="671182" y="2830900"/>
                        </a:cubicBezTo>
                        <a:cubicBezTo>
                          <a:pt x="565147" y="2853476"/>
                          <a:pt x="314243" y="2816806"/>
                          <a:pt x="0" y="2830900"/>
                        </a:cubicBezTo>
                        <a:cubicBezTo>
                          <a:pt x="-42156" y="2722777"/>
                          <a:pt x="47783" y="2568988"/>
                          <a:pt x="0" y="2349647"/>
                        </a:cubicBezTo>
                        <a:cubicBezTo>
                          <a:pt x="-47783" y="2130306"/>
                          <a:pt x="41053" y="2048780"/>
                          <a:pt x="0" y="1868394"/>
                        </a:cubicBezTo>
                        <a:cubicBezTo>
                          <a:pt x="-41053" y="1688008"/>
                          <a:pt x="49948" y="1466036"/>
                          <a:pt x="0" y="1358832"/>
                        </a:cubicBezTo>
                        <a:cubicBezTo>
                          <a:pt x="-49948" y="1251628"/>
                          <a:pt x="22005" y="1041032"/>
                          <a:pt x="0" y="849270"/>
                        </a:cubicBezTo>
                        <a:cubicBezTo>
                          <a:pt x="-22005" y="657508"/>
                          <a:pt x="7921" y="26537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ABE6D43-F17F-CBCE-288B-530C66A110C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62761" y="7292629"/>
            <a:ext cx="2994489" cy="117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3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ISS 2024">
      <a:dk1>
        <a:srgbClr val="690713"/>
      </a:dk1>
      <a:lt1>
        <a:srgbClr val="FFFFFF"/>
      </a:lt1>
      <a:dk2>
        <a:srgbClr val="000000"/>
      </a:dk2>
      <a:lt2>
        <a:srgbClr val="E7E6E6"/>
      </a:lt2>
      <a:accent1>
        <a:srgbClr val="B50031"/>
      </a:accent1>
      <a:accent2>
        <a:srgbClr val="690713"/>
      </a:accent2>
      <a:accent3>
        <a:srgbClr val="F7CC00"/>
      </a:accent3>
      <a:accent4>
        <a:srgbClr val="EC7000"/>
      </a:accent4>
      <a:accent5>
        <a:srgbClr val="019E4C"/>
      </a:accent5>
      <a:accent6>
        <a:srgbClr val="9AB93A"/>
      </a:accent6>
      <a:hlink>
        <a:srgbClr val="04B49D"/>
      </a:hlink>
      <a:folHlink>
        <a:srgbClr val="441943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40bb85-44f9-4af6-8d95-5d9c773472cb">
      <Terms xmlns="http://schemas.microsoft.com/office/infopath/2007/PartnerControls"/>
    </lcf76f155ced4ddcb4097134ff3c332f>
    <TaxCatchAll xmlns="1aadacac-5286-481b-80c1-efc1ee0744b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D9CAA0C970F4ABF1D4BA5228B15F2" ma:contentTypeVersion="12" ma:contentTypeDescription="Create a new document." ma:contentTypeScope="" ma:versionID="c48e06695bc382442627da3777bc6fec">
  <xsd:schema xmlns:xsd="http://www.w3.org/2001/XMLSchema" xmlns:xs="http://www.w3.org/2001/XMLSchema" xmlns:p="http://schemas.microsoft.com/office/2006/metadata/properties" xmlns:ns2="8040bb85-44f9-4af6-8d95-5d9c773472cb" xmlns:ns3="1aadacac-5286-481b-80c1-efc1ee0744bd" targetNamespace="http://schemas.microsoft.com/office/2006/metadata/properties" ma:root="true" ma:fieldsID="a5b3c265cb60697d118b5a7bfd7a34d3" ns2:_="" ns3:_="">
    <xsd:import namespace="8040bb85-44f9-4af6-8d95-5d9c773472cb"/>
    <xsd:import namespace="1aadacac-5286-481b-80c1-efc1ee0744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40bb85-44f9-4af6-8d95-5d9c773472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51d6a2e-9042-4f12-ba65-4046bc4a82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dacac-5286-481b-80c1-efc1ee0744b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20edeed-2d59-4790-a739-dbfbc4516c81}" ma:internalName="TaxCatchAll" ma:showField="CatchAllData" ma:web="1aadacac-5286-481b-80c1-efc1ee0744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419ADA-C140-4D3E-A621-135643809A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C74880-E9EF-44B4-943D-AE75E4991827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bb434e2d-689d-4009-8504-58c62385abe9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7ef9d93b-7d6b-466b-a603-3bcffc6d15f7"/>
    <ds:schemaRef ds:uri="f4ba2777-063e-418f-926e-81e4f7078ad7"/>
    <ds:schemaRef ds:uri="3b3da1fe-df37-403e-8cee-6b839aa9b255"/>
    <ds:schemaRef ds:uri="8040bb85-44f9-4af6-8d95-5d9c773472cb"/>
    <ds:schemaRef ds:uri="1aadacac-5286-481b-80c1-efc1ee0744bd"/>
  </ds:schemaRefs>
</ds:datastoreItem>
</file>

<file path=customXml/itemProps3.xml><?xml version="1.0" encoding="utf-8"?>
<ds:datastoreItem xmlns:ds="http://schemas.openxmlformats.org/officeDocument/2006/customXml" ds:itemID="{667EE913-9E0B-4A8B-8206-86FBA75CAE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40bb85-44f9-4af6-8d95-5d9c773472cb"/>
    <ds:schemaRef ds:uri="1aadacac-5286-481b-80c1-efc1ee074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17414</TotalTime>
  <Words>101</Words>
  <Application>Microsoft Office PowerPoint</Application>
  <PresentationFormat>Letter Paper (8.5x11 in)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Melbourne Bold</vt:lpstr>
      <vt:lpstr>Arial</vt:lpstr>
      <vt:lpstr>Arial Narrow</vt:lpstr>
      <vt:lpstr>Calibri</vt:lpstr>
      <vt:lpstr>Times New Roman</vt:lpstr>
      <vt:lpstr>Wingdings</vt:lpstr>
      <vt:lpstr>Office Theme</vt:lpstr>
      <vt:lpstr>2_Office Theme</vt:lpstr>
      <vt:lpstr>3_Office Theme</vt:lpstr>
      <vt:lpstr>1_Office Theme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Amy Lin</cp:lastModifiedBy>
  <cp:revision>165</cp:revision>
  <dcterms:created xsi:type="dcterms:W3CDTF">2017-04-20T05:56:34Z</dcterms:created>
  <dcterms:modified xsi:type="dcterms:W3CDTF">2026-01-30T18:40:42Z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0x010100EB6D9CAA0C970F4ABF1D4BA5228B15F2</vt:lpwstr>
  </property>
  <property fmtid="{D5CDD505-2E9C-101B-9397-08002B2CF9AE}" pid="3" name="MediaServiceImageTags">
    <vt:lpwstr/>
  </property>
</Properties>
</file>