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4"/>
    <p:sldMasterId id="2147483694" r:id="rId5"/>
    <p:sldMasterId id="2147483680" r:id="rId6"/>
    <p:sldMasterId id="2147483678" r:id="rId7"/>
  </p:sldMasterIdLst>
  <p:notesMasterIdLst>
    <p:notesMasterId r:id="rId9"/>
  </p:notesMasterIdLst>
  <p:sldIdLst>
    <p:sldId id="279" r:id="rId8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orient="horz" pos="5602" userDrawn="1">
          <p15:clr>
            <a:srgbClr val="A4A3A4"/>
          </p15:clr>
        </p15:guide>
        <p15:guide id="7" pos="398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aff" initials="s" lastIdx="1" clrIdx="0">
    <p:extLst>
      <p:ext uri="{19B8F6BF-5375-455C-9EA6-DF929625EA0E}">
        <p15:presenceInfo xmlns:p15="http://schemas.microsoft.com/office/powerpoint/2012/main" userId="staff" providerId="None"/>
      </p:ext>
    </p:extLst>
  </p:cmAuthor>
  <p:cmAuthor id="2" name="Natasha Hillier" initials="NH" lastIdx="6" clrIdx="1">
    <p:extLst>
      <p:ext uri="{19B8F6BF-5375-455C-9EA6-DF929625EA0E}">
        <p15:presenceInfo xmlns:p15="http://schemas.microsoft.com/office/powerpoint/2012/main" userId="S::Natasha.Hillier@issbc.org::712a3610-0855-4797-8f37-7227bb3896a7" providerId="AD"/>
      </p:ext>
    </p:extLst>
  </p:cmAuthor>
  <p:cmAuthor id="3" name="Katie Lapi" initials="KL" lastIdx="7" clrIdx="2">
    <p:extLst>
      <p:ext uri="{19B8F6BF-5375-455C-9EA6-DF929625EA0E}">
        <p15:presenceInfo xmlns:p15="http://schemas.microsoft.com/office/powerpoint/2012/main" userId="337a5059e5f0e30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2632"/>
    <a:srgbClr val="B20838"/>
    <a:srgbClr val="9AC2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3DFCC8-B469-33CD-77E1-9C86A6C12F2E}" v="218" dt="2024-07-19T15:03:38.7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71" autoAdjust="0"/>
    <p:restoredTop sz="94286" autoAdjust="0"/>
  </p:normalViewPr>
  <p:slideViewPr>
    <p:cSldViewPr snapToGrid="0">
      <p:cViewPr>
        <p:scale>
          <a:sx n="100" d="100"/>
          <a:sy n="100" d="100"/>
        </p:scale>
        <p:origin x="2808" y="-684"/>
      </p:cViewPr>
      <p:guideLst>
        <p:guide orient="horz" pos="5602"/>
        <p:guide pos="398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46806" cy="46806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6F5680-73D2-4442-9F11-3D0E20B21794}" type="datetimeFigureOut">
              <a:rPr lang="en-CA" smtClean="0"/>
              <a:t>2025-09-16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FD9E1E-FA08-46B5-891B-A1735CFC4DE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2440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EA54605-A9D4-0E70-1A34-1975DF766C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02452" y="781050"/>
            <a:ext cx="936120" cy="945672"/>
          </a:xfrm>
          <a:prstGeom prst="rect">
            <a:avLst/>
          </a:prstGeom>
        </p:spPr>
      </p:pic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00268AEB-C4E3-C6FE-A256-50CB2E55CE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7350" y="1997670"/>
            <a:ext cx="6089650" cy="313630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981960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A0538D6-4678-9B58-47B7-45F32F429BB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566757" y="781051"/>
            <a:ext cx="910243" cy="92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168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6CFF5F38-9FB7-44BB-CBEA-17CD25EF008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7350" y="781050"/>
            <a:ext cx="3041650" cy="39497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902944E-22FF-4AD5-36A4-1CBBF4B56BD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03650" y="789992"/>
            <a:ext cx="1590047" cy="424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79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387350" y="1389192"/>
            <a:ext cx="6089650" cy="215307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7CA8172-F64E-B76F-CD9A-32EC963BFEE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7350" y="789992"/>
            <a:ext cx="1590047" cy="424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979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216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6946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B35C1FF-C77C-4945-C48F-EEAB8BB1E7B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540880" y="781050"/>
            <a:ext cx="936120" cy="945672"/>
          </a:xfrm>
          <a:prstGeom prst="rect">
            <a:avLst/>
          </a:prstGeom>
        </p:spPr>
      </p:pic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68EC4A0E-CD90-8928-5651-71650823C4A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7350" y="1997670"/>
            <a:ext cx="6089650" cy="313630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69057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387350" y="781050"/>
            <a:ext cx="3041650" cy="39497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842CDA-CACE-454D-B7A2-8563E5EF17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22429" y="781050"/>
            <a:ext cx="1591202" cy="424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334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39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387350" y="1389192"/>
            <a:ext cx="6089650" cy="248071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7C2C4E6-861E-6927-9301-68CA7F69C43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7350" y="781050"/>
            <a:ext cx="1591202" cy="424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8740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216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EA54605-A9D4-0E70-1A34-1975DF766C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02452" y="781050"/>
            <a:ext cx="936120" cy="945672"/>
          </a:xfrm>
          <a:prstGeom prst="rect">
            <a:avLst/>
          </a:prstGeom>
        </p:spPr>
      </p:pic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00268AEB-C4E3-C6FE-A256-50CB2E55CE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7350" y="1997670"/>
            <a:ext cx="6089650" cy="313630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18870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B35C1FF-C77C-4945-C48F-EEAB8BB1E7B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540880" y="781050"/>
            <a:ext cx="936120" cy="945672"/>
          </a:xfrm>
          <a:prstGeom prst="rect">
            <a:avLst/>
          </a:prstGeom>
        </p:spPr>
      </p:pic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68EC4A0E-CD90-8928-5651-71650823C4A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7350" y="1997670"/>
            <a:ext cx="6089650" cy="313630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2768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387350" y="781050"/>
            <a:ext cx="3041650" cy="39497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842CDA-CACE-454D-B7A2-8563E5EF17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22429" y="781050"/>
            <a:ext cx="1591202" cy="424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6780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396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387350" y="1389192"/>
            <a:ext cx="6089650" cy="248071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7C2C4E6-861E-6927-9301-68CA7F69C43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7350" y="781050"/>
            <a:ext cx="1591202" cy="424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7253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216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7">
            <a:extLst>
              <a:ext uri="{FF2B5EF4-FFF2-40B4-BE49-F238E27FC236}">
                <a16:creationId xmlns:a16="http://schemas.microsoft.com/office/drawing/2014/main" id="{579FB019-8E98-7939-C3D8-F3A68A10284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7350" y="1997670"/>
            <a:ext cx="6089650" cy="313630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8D7E07A-CBA5-0991-BF12-4BDFD53F701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7350" y="781051"/>
            <a:ext cx="910243" cy="92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427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emf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4.emf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9E18135-B6FE-388D-05F6-54E762171919}"/>
              </a:ext>
            </a:extLst>
          </p:cNvPr>
          <p:cNvSpPr/>
          <p:nvPr userDrawn="1"/>
        </p:nvSpPr>
        <p:spPr>
          <a:xfrm>
            <a:off x="0" y="0"/>
            <a:ext cx="6858000" cy="9144000"/>
          </a:xfrm>
          <a:prstGeom prst="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FE2A858-FCA3-445B-4D31-D7FA2B829B74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0" y="8650941"/>
            <a:ext cx="6858000" cy="493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521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91" r:id="rId2"/>
    <p:sldLayoutId id="2147483689" r:id="rId3"/>
    <p:sldLayoutId id="2147483690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6" userDrawn="1">
          <p15:clr>
            <a:srgbClr val="F26B43"/>
          </p15:clr>
        </p15:guide>
        <p15:guide id="2" pos="2160" userDrawn="1">
          <p15:clr>
            <a:srgbClr val="F26B43"/>
          </p15:clr>
        </p15:guide>
        <p15:guide id="3" pos="244" userDrawn="1">
          <p15:clr>
            <a:srgbClr val="F26B43"/>
          </p15:clr>
        </p15:guide>
        <p15:guide id="4" pos="4080" userDrawn="1">
          <p15:clr>
            <a:srgbClr val="F26B43"/>
          </p15:clr>
        </p15:guide>
        <p15:guide id="5" orient="horz" pos="2980" userDrawn="1">
          <p15:clr>
            <a:srgbClr val="F26B43"/>
          </p15:clr>
        </p15:guide>
        <p15:guide id="6" orient="horz" pos="492" userDrawn="1">
          <p15:clr>
            <a:srgbClr val="F26B43"/>
          </p15:clr>
        </p15:guide>
        <p15:guide id="7" pos="2396" userDrawn="1">
          <p15:clr>
            <a:srgbClr val="F26B43"/>
          </p15:clr>
        </p15:guide>
        <p15:guide id="8" pos="1924" userDrawn="1">
          <p15:clr>
            <a:srgbClr val="F26B43"/>
          </p15:clr>
        </p15:guide>
        <p15:guide id="9" orient="horz" pos="2762" userDrawn="1">
          <p15:clr>
            <a:srgbClr val="F26B43"/>
          </p15:clr>
        </p15:guide>
        <p15:guide id="10" orient="horz" pos="323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9E18135-B6FE-388D-05F6-54E762171919}"/>
              </a:ext>
            </a:extLst>
          </p:cNvPr>
          <p:cNvSpPr/>
          <p:nvPr userDrawn="1"/>
        </p:nvSpPr>
        <p:spPr>
          <a:xfrm>
            <a:off x="-9191" y="0"/>
            <a:ext cx="6858000" cy="9144000"/>
          </a:xfrm>
          <a:prstGeom prst="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FE2A858-FCA3-445B-4D31-D7FA2B829B74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0" y="8650941"/>
            <a:ext cx="6858000" cy="493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48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6" userDrawn="1">
          <p15:clr>
            <a:srgbClr val="F26B43"/>
          </p15:clr>
        </p15:guide>
        <p15:guide id="2" pos="2160" userDrawn="1">
          <p15:clr>
            <a:srgbClr val="F26B43"/>
          </p15:clr>
        </p15:guide>
        <p15:guide id="3" pos="244" userDrawn="1">
          <p15:clr>
            <a:srgbClr val="F26B43"/>
          </p15:clr>
        </p15:guide>
        <p15:guide id="4" pos="4080" userDrawn="1">
          <p15:clr>
            <a:srgbClr val="F26B43"/>
          </p15:clr>
        </p15:guide>
        <p15:guide id="5" orient="horz" pos="2980" userDrawn="1">
          <p15:clr>
            <a:srgbClr val="F26B43"/>
          </p15:clr>
        </p15:guide>
        <p15:guide id="6" orient="horz" pos="492" userDrawn="1">
          <p15:clr>
            <a:srgbClr val="F26B43"/>
          </p15:clr>
        </p15:guide>
        <p15:guide id="7" pos="2396" userDrawn="1">
          <p15:clr>
            <a:srgbClr val="F26B43"/>
          </p15:clr>
        </p15:guide>
        <p15:guide id="8" pos="1924" userDrawn="1">
          <p15:clr>
            <a:srgbClr val="F26B43"/>
          </p15:clr>
        </p15:guide>
        <p15:guide id="9" orient="horz" pos="2762" userDrawn="1">
          <p15:clr>
            <a:srgbClr val="F26B43"/>
          </p15:clr>
        </p15:guide>
        <p15:guide id="10" orient="horz" pos="3234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0F46CC3-02B9-D8C2-29A4-76D6449F1D81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0" y="8025240"/>
            <a:ext cx="6858000" cy="1118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66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2" r:id="rId2"/>
    <p:sldLayoutId id="2147483693" r:id="rId3"/>
    <p:sldLayoutId id="2147483683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6" userDrawn="1">
          <p15:clr>
            <a:srgbClr val="F26B43"/>
          </p15:clr>
        </p15:guide>
        <p15:guide id="2" pos="2160" userDrawn="1">
          <p15:clr>
            <a:srgbClr val="F26B43"/>
          </p15:clr>
        </p15:guide>
        <p15:guide id="3" pos="244" userDrawn="1">
          <p15:clr>
            <a:srgbClr val="F26B43"/>
          </p15:clr>
        </p15:guide>
        <p15:guide id="4" pos="4080" userDrawn="1">
          <p15:clr>
            <a:srgbClr val="F26B43"/>
          </p15:clr>
        </p15:guide>
        <p15:guide id="5" orient="horz" pos="2980" userDrawn="1">
          <p15:clr>
            <a:srgbClr val="F26B43"/>
          </p15:clr>
        </p15:guide>
        <p15:guide id="6" orient="horz" pos="492" userDrawn="1">
          <p15:clr>
            <a:srgbClr val="F26B43"/>
          </p15:clr>
        </p15:guide>
        <p15:guide id="7" pos="2396" userDrawn="1">
          <p15:clr>
            <a:srgbClr val="F26B43"/>
          </p15:clr>
        </p15:guide>
        <p15:guide id="8" pos="1924" userDrawn="1">
          <p15:clr>
            <a:srgbClr val="F26B43"/>
          </p15:clr>
        </p15:guide>
        <p15:guide id="9" orient="horz" pos="2733" userDrawn="1">
          <p15:clr>
            <a:srgbClr val="F26B43"/>
          </p15:clr>
        </p15:guide>
        <p15:guide id="10" orient="horz" pos="3234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2994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4938F0-008D-2279-71BD-9A1725C3E2BA}"/>
              </a:ext>
            </a:extLst>
          </p:cNvPr>
          <p:cNvSpPr txBox="1">
            <a:spLocks/>
          </p:cNvSpPr>
          <p:nvPr/>
        </p:nvSpPr>
        <p:spPr>
          <a:xfrm>
            <a:off x="2220686" y="1117600"/>
            <a:ext cx="4256314" cy="864454"/>
          </a:xfrm>
          <a:prstGeom prst="rect">
            <a:avLst/>
          </a:prstGeom>
        </p:spPr>
        <p:txBody>
          <a:bodyPr vert="horz" lIns="51435" tIns="25718" rIns="51435" bIns="25718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b="0" kern="1200" spc="-1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" panose="020B06030201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ctr"/>
            <a:r>
              <a:rPr lang="en-CA" sz="2800" dirty="0">
                <a:solidFill>
                  <a:srgbClr val="6E26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Tenant and Landlord Rights and Responsibilities </a:t>
            </a:r>
          </a:p>
        </p:txBody>
      </p:sp>
      <p:sp>
        <p:nvSpPr>
          <p:cNvPr id="10" name="Text Box 2">
            <a:extLst>
              <a:ext uri="{FF2B5EF4-FFF2-40B4-BE49-F238E27FC236}">
                <a16:creationId xmlns:a16="http://schemas.microsoft.com/office/drawing/2014/main" id="{877DC12B-D21C-22A7-6C39-3592A59A09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9543" y="2324100"/>
            <a:ext cx="3041650" cy="4233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CA" altLang="en-US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Wed – October 1, 2025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10:00 am to 12:00 pm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English and Spanish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person and online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CA" altLang="en-US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Wed – October 8, 2025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2:00 to 4:00 pm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English, Farsi and Dari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person and online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CA" altLang="en-US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 </a:t>
            </a:r>
            <a:r>
              <a:rPr lang="en-CA" altLang="en-US" sz="12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October 9, </a:t>
            </a:r>
            <a:r>
              <a:rPr lang="en-CA" altLang="en-US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10:00 am to 12:00 pm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English and Arabic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person and online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CA" altLang="en-US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2610 Victoria Dr.</a:t>
            </a:r>
            <a:br>
              <a:rPr lang="en-CA" altLang="en-US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altLang="en-US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Vancouver, BC  V5N 4L2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CA" altLang="en-US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Childminding and bus tickets available </a:t>
            </a:r>
            <a:endParaRPr lang="en-US" altLang="en-US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831E9FF7-BC14-B329-9EC8-29C35F677B8F}"/>
              </a:ext>
            </a:extLst>
          </p:cNvPr>
          <p:cNvSpPr txBox="1">
            <a:spLocks/>
          </p:cNvSpPr>
          <p:nvPr/>
        </p:nvSpPr>
        <p:spPr>
          <a:xfrm>
            <a:off x="3709836" y="4946650"/>
            <a:ext cx="2199882" cy="16113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FAF3E"/>
              </a:buClr>
              <a:buSzTx/>
              <a:buFont typeface="Wingdings" panose="05000000000000000000" pitchFamily="2" charset="2"/>
              <a:buNone/>
              <a:tabLst/>
              <a:defRPr lang="en-CA" sz="24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13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FFDD145F-BD0F-01F5-237C-78632C461451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 t="930" b="930"/>
          <a:stretch>
            <a:fillRect/>
          </a:stretch>
        </p:blipFill>
        <p:spPr>
          <a:xfrm>
            <a:off x="330200" y="2324100"/>
            <a:ext cx="3041650" cy="299867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CA76A6D-24AB-E79D-7AD8-20E409FF112C}"/>
              </a:ext>
            </a:extLst>
          </p:cNvPr>
          <p:cNvSpPr txBox="1"/>
          <p:nvPr/>
        </p:nvSpPr>
        <p:spPr>
          <a:xfrm>
            <a:off x="263968" y="5650029"/>
            <a:ext cx="312389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sz="1400" dirty="0">
                <a:solidFill>
                  <a:srgbClr val="6E26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Free workshops for Asylum Seekers and Refugee Claimants who live in Vancouver and Burnaby. </a:t>
            </a:r>
          </a:p>
          <a:p>
            <a:pPr>
              <a:defRPr/>
            </a:pPr>
            <a:endParaRPr lang="en-CA" sz="1400" dirty="0">
              <a:solidFill>
                <a:srgbClr val="6E263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CA" sz="1400" dirty="0">
                <a:solidFill>
                  <a:srgbClr val="6E26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 about your rights and responsibilities when renting in B.C.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9A9AC4B-9D2D-E851-73E3-E2C85A0EB8AE}"/>
              </a:ext>
            </a:extLst>
          </p:cNvPr>
          <p:cNvSpPr txBox="1"/>
          <p:nvPr/>
        </p:nvSpPr>
        <p:spPr>
          <a:xfrm>
            <a:off x="3599543" y="6557970"/>
            <a:ext cx="299448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400" b="1" dirty="0">
                <a:latin typeface="Arial" panose="020B0604020202020204" pitchFamily="34" charset="0"/>
                <a:cs typeface="Arial" panose="020B0604020202020204" pitchFamily="34" charset="0"/>
              </a:rPr>
              <a:t>For registration please contact:</a:t>
            </a:r>
          </a:p>
          <a:p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Ingrid Mutter</a:t>
            </a:r>
          </a:p>
          <a:p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778-372-6530</a:t>
            </a:r>
          </a:p>
          <a:p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Ingrid.mutter@issbc.org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90FD328-F79A-41BC-0485-3D31CF02AA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968" y="7108831"/>
            <a:ext cx="2114659" cy="806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97825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ISS 2024">
      <a:dk1>
        <a:srgbClr val="690713"/>
      </a:dk1>
      <a:lt1>
        <a:srgbClr val="FFFFFF"/>
      </a:lt1>
      <a:dk2>
        <a:srgbClr val="000000"/>
      </a:dk2>
      <a:lt2>
        <a:srgbClr val="E7E6E6"/>
      </a:lt2>
      <a:accent1>
        <a:srgbClr val="B50031"/>
      </a:accent1>
      <a:accent2>
        <a:srgbClr val="690713"/>
      </a:accent2>
      <a:accent3>
        <a:srgbClr val="F7CC00"/>
      </a:accent3>
      <a:accent4>
        <a:srgbClr val="EC7000"/>
      </a:accent4>
      <a:accent5>
        <a:srgbClr val="019E4C"/>
      </a:accent5>
      <a:accent6>
        <a:srgbClr val="9AB93A"/>
      </a:accent6>
      <a:hlink>
        <a:srgbClr val="04B49D"/>
      </a:hlink>
      <a:folHlink>
        <a:srgbClr val="441943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ISS 2024">
      <a:dk1>
        <a:srgbClr val="690713"/>
      </a:dk1>
      <a:lt1>
        <a:srgbClr val="FFFFFF"/>
      </a:lt1>
      <a:dk2>
        <a:srgbClr val="000000"/>
      </a:dk2>
      <a:lt2>
        <a:srgbClr val="E7E6E6"/>
      </a:lt2>
      <a:accent1>
        <a:srgbClr val="B50031"/>
      </a:accent1>
      <a:accent2>
        <a:srgbClr val="690713"/>
      </a:accent2>
      <a:accent3>
        <a:srgbClr val="F7CC00"/>
      </a:accent3>
      <a:accent4>
        <a:srgbClr val="EC7000"/>
      </a:accent4>
      <a:accent5>
        <a:srgbClr val="019E4C"/>
      </a:accent5>
      <a:accent6>
        <a:srgbClr val="9AB93A"/>
      </a:accent6>
      <a:hlink>
        <a:srgbClr val="04B49D"/>
      </a:hlink>
      <a:folHlink>
        <a:srgbClr val="441943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ISS 2024">
      <a:dk1>
        <a:srgbClr val="690713"/>
      </a:dk1>
      <a:lt1>
        <a:srgbClr val="FFFFFF"/>
      </a:lt1>
      <a:dk2>
        <a:srgbClr val="000000"/>
      </a:dk2>
      <a:lt2>
        <a:srgbClr val="E7E6E6"/>
      </a:lt2>
      <a:accent1>
        <a:srgbClr val="B50031"/>
      </a:accent1>
      <a:accent2>
        <a:srgbClr val="690713"/>
      </a:accent2>
      <a:accent3>
        <a:srgbClr val="F7CC00"/>
      </a:accent3>
      <a:accent4>
        <a:srgbClr val="EC7000"/>
      </a:accent4>
      <a:accent5>
        <a:srgbClr val="019E4C"/>
      </a:accent5>
      <a:accent6>
        <a:srgbClr val="9AB93A"/>
      </a:accent6>
      <a:hlink>
        <a:srgbClr val="04B49D"/>
      </a:hlink>
      <a:folHlink>
        <a:srgbClr val="441943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91B5B6AB14A6409DDB536157200F22" ma:contentTypeVersion="16" ma:contentTypeDescription="Create a new document." ma:contentTypeScope="" ma:versionID="b30e422496f6636e2bf7f27d94c837c1">
  <xsd:schema xmlns:xsd="http://www.w3.org/2001/XMLSchema" xmlns:xs="http://www.w3.org/2001/XMLSchema" xmlns:p="http://schemas.microsoft.com/office/2006/metadata/properties" xmlns:ns3="bb434e2d-689d-4009-8504-58c62385abe9" xmlns:ns4="7ef9d93b-7d6b-466b-a603-3bcffc6d15f7" targetNamespace="http://schemas.microsoft.com/office/2006/metadata/properties" ma:root="true" ma:fieldsID="07f3886920b027a8cac0c4001609fe72" ns3:_="" ns4:_="">
    <xsd:import namespace="bb434e2d-689d-4009-8504-58c62385abe9"/>
    <xsd:import namespace="7ef9d93b-7d6b-466b-a603-3bcffc6d15f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SystemTags" minOccurs="0"/>
                <xsd:element ref="ns3:MediaServiceSearchPropertie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434e2d-689d-4009-8504-58c62385ab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4" nillable="true" ma:displayName="_activity" ma:hidden="true" ma:internalName="_activity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f9d93b-7d6b-466b-a603-3bcffc6d15f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b434e2d-689d-4009-8504-58c62385abe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86EB04F-89A0-493D-8779-83FA8DC18B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434e2d-689d-4009-8504-58c62385abe9"/>
    <ds:schemaRef ds:uri="7ef9d93b-7d6b-466b-a603-3bcffc6d1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DC74880-E9EF-44B4-943D-AE75E4991827}">
  <ds:schemaRefs>
    <ds:schemaRef ds:uri="http://schemas.microsoft.com/office/2006/metadata/properties"/>
    <ds:schemaRef ds:uri="http://www.w3.org/XML/1998/namespace"/>
    <ds:schemaRef ds:uri="http://purl.org/dc/elements/1.1/"/>
    <ds:schemaRef ds:uri="bb434e2d-689d-4009-8504-58c62385abe9"/>
    <ds:schemaRef ds:uri="http://purl.org/dc/terms/"/>
    <ds:schemaRef ds:uri="7ef9d93b-7d6b-466b-a603-3bcffc6d15f7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8419ADA-C140-4D3E-A621-135643809A2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15831</TotalTime>
  <Words>123</Words>
  <Application>Microsoft Office PowerPoint</Application>
  <PresentationFormat>Letter Paper (8.5x11 in)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2_Office Theme</vt:lpstr>
      <vt:lpstr>3_Office Theme</vt:lpstr>
      <vt:lpstr>1_Office Theme</vt:lpstr>
      <vt:lpstr>1_Custom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staff</dc:creator>
  <cp:lastModifiedBy>Ingrid Mutter</cp:lastModifiedBy>
  <cp:revision>157</cp:revision>
  <dcterms:created xsi:type="dcterms:W3CDTF">2017-04-20T05:56:34Z</dcterms:created>
  <dcterms:modified xsi:type="dcterms:W3CDTF">2025-09-16T17:21:30Z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0x0101001191B5B6AB14A6409DDB536157200F22</vt:lpwstr>
  </property>
</Properties>
</file>