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7"/>
  </p:notesMasterIdLst>
  <p:sldIdLst>
    <p:sldId id="270" r:id="rId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orient="horz" pos="5602" userDrawn="1">
          <p15:clr>
            <a:srgbClr val="A4A3A4"/>
          </p15:clr>
        </p15:guide>
        <p15:guide id="6" pos="368" userDrawn="1">
          <p15:clr>
            <a:srgbClr val="A4A3A4"/>
          </p15:clr>
        </p15:guide>
        <p15:guide id="7" pos="3984" userDrawn="1">
          <p15:clr>
            <a:srgbClr val="A4A3A4"/>
          </p15:clr>
        </p15:guide>
        <p15:guide id="8" pos="23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ff" initials="s" lastIdx="1" clrIdx="0">
    <p:extLst>
      <p:ext uri="{19B8F6BF-5375-455C-9EA6-DF929625EA0E}">
        <p15:presenceInfo xmlns:p15="http://schemas.microsoft.com/office/powerpoint/2012/main" xmlns="" userId="sta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E2632"/>
    <a:srgbClr val="9AC23B"/>
    <a:srgbClr val="B208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4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-2556" y="-90"/>
      </p:cViewPr>
      <p:guideLst>
        <p:guide orient="horz" pos="5602"/>
        <p:guide pos="368"/>
        <p:guide pos="3984"/>
        <p:guide pos="23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5680-73D2-4442-9F11-3D0E20B21794}" type="datetimeFigureOut">
              <a:rPr lang="en-CA" smtClean="0"/>
              <a:pPr/>
              <a:t>2023-04-01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D9E1E-FA08-46B5-891B-A1735CFC4DE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3244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49275" y="2032000"/>
            <a:ext cx="5759450" cy="33036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CD73C90-16C9-4ECF-B59A-1D24B38BDE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693059"/>
            <a:ext cx="6096852" cy="88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91468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141961" y="2708910"/>
            <a:ext cx="2311225" cy="28768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4D058F5-2F3A-4251-BC70-867CFA16B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632899"/>
            <a:ext cx="6096852" cy="203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02492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2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0861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0574" y="2941578"/>
            <a:ext cx="3048426" cy="34779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6A94BBB-1FB2-471E-B9D1-780A3BDA47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693059"/>
            <a:ext cx="6096852" cy="203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84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275" y="1497004"/>
            <a:ext cx="5759450" cy="40274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84460D9-DDBE-49C6-89D3-9BE044AB5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453029"/>
            <a:ext cx="6096852" cy="197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424570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16" r="75083" b="73003"/>
          <a:stretch/>
        </p:blipFill>
        <p:spPr>
          <a:xfrm>
            <a:off x="8809544" y="1639500"/>
            <a:ext cx="610346" cy="58529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80574" y="2704399"/>
            <a:ext cx="6096852" cy="30305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9B2789-3BE5-4CD1-AC62-4C3EB52DBD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501673"/>
            <a:ext cx="6096852" cy="203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13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0574" y="2052083"/>
            <a:ext cx="6096853" cy="34555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17D839-D753-43D8-B634-6C4069A2ED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592975"/>
            <a:ext cx="6096852" cy="170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63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157869" y="875397"/>
            <a:ext cx="3319131" cy="27629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76B93B6-B5C8-4C6C-BE5A-14CA8AF37E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671" y="667751"/>
            <a:ext cx="2950470" cy="3172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D7CB0E-E4C7-4D4D-B09A-0679792681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0373" y="667752"/>
            <a:ext cx="740955" cy="42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97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0575" y="2175144"/>
            <a:ext cx="2600322" cy="33493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E54F63B4-EBA5-4E18-98E8-C024A268FA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4" y="693059"/>
            <a:ext cx="2600323" cy="11101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FB93405-D133-4E60-B296-0FBCB9622A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1030" y="1803219"/>
            <a:ext cx="795969" cy="37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59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16" r="75083" b="73003"/>
          <a:stretch/>
        </p:blipFill>
        <p:spPr>
          <a:xfrm>
            <a:off x="8809544" y="1639500"/>
            <a:ext cx="610346" cy="58529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23101" y="1775601"/>
            <a:ext cx="2854325" cy="34855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64D1AFE-29E1-4FA9-AD19-531D2A4118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573" y="550806"/>
            <a:ext cx="6096853" cy="12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15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16" r="75083" b="73003"/>
          <a:stretch/>
        </p:blipFill>
        <p:spPr>
          <a:xfrm>
            <a:off x="8809544" y="1639500"/>
            <a:ext cx="610346" cy="58529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7321" y="1775600"/>
            <a:ext cx="2801678" cy="34855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EF66F0C-2EB2-41C4-A508-54966D2A04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3807" y="643532"/>
            <a:ext cx="1790383" cy="75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100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6" t="1222" r="3541" b="5664"/>
          <a:stretch/>
        </p:blipFill>
        <p:spPr>
          <a:xfrm>
            <a:off x="943495" y="8220212"/>
            <a:ext cx="4971011" cy="57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146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2" r:id="rId3"/>
    <p:sldLayoutId id="2147483664" r:id="rId4"/>
    <p:sldLayoutId id="2147483669" r:id="rId5"/>
    <p:sldLayoutId id="2147483668" r:id="rId6"/>
    <p:sldLayoutId id="2147483670" r:id="rId7"/>
    <p:sldLayoutId id="2147483679" r:id="rId8"/>
    <p:sldLayoutId id="2147483678" r:id="rId9"/>
    <p:sldLayoutId id="214748366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40" userDrawn="1">
          <p15:clr>
            <a:srgbClr val="F26B43"/>
          </p15:clr>
        </p15:guide>
        <p15:guide id="4" pos="40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1787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50605" y="1213769"/>
            <a:ext cx="5071730" cy="133168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endParaRPr lang="en-US" sz="4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655274" y="4380088"/>
            <a:ext cx="2607237" cy="156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dirty="0">
                <a:solidFill>
                  <a:srgbClr val="B30838"/>
                </a:solidFill>
                <a:latin typeface="Arial Narrow" panose="020B0606020202030204" pitchFamily="34" charset="0"/>
              </a:rPr>
              <a:t>When: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</a:t>
            </a:r>
            <a:r>
              <a:rPr lang="en-CA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</a:t>
            </a:r>
            <a:r>
              <a:rPr lang="en-CA" altLang="en-US" sz="1400" b="1" baseline="30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 </a:t>
            </a:r>
            <a:endParaRPr lang="en-CA" altLang="en-US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1:00 p.m. to 2:30 pm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900" dirty="0">
              <a:solidFill>
                <a:srgbClr val="B30838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dirty="0">
                <a:solidFill>
                  <a:srgbClr val="B30838"/>
                </a:solidFill>
                <a:latin typeface="Arial Narrow" panose="020B0606020202030204" pitchFamily="34" charset="0"/>
              </a:rPr>
              <a:t>Where:</a:t>
            </a:r>
            <a:r>
              <a:rPr lang="en-CA" alt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altLang="en-US" sz="1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Virtually </a:t>
            </a:r>
            <a:r>
              <a:rPr lang="en-CA" alt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 Zoom link will be sent on registration</a:t>
            </a:r>
            <a:endParaRPr lang="en-US" altLang="en-US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3587540" y="2932451"/>
            <a:ext cx="2658037" cy="166252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FAF3E"/>
              </a:buClr>
              <a:buSzTx/>
              <a:buFont typeface="Wingdings" panose="05000000000000000000" pitchFamily="2" charset="2"/>
              <a:buNone/>
              <a:tabLst/>
              <a:defRPr lang="en-CA" sz="24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sz="1400" b="1" dirty="0"/>
              <a:t>What are the things you need to know to look for work in Canada</a:t>
            </a:r>
            <a:endParaRPr lang="en-US" sz="1400" b="1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b="1" dirty="0">
                <a:cs typeface="Arial" panose="020B0604020202020204" pitchFamily="34" charset="0"/>
              </a:rPr>
              <a:t> Learn how to effectively get Canadian experience and upgrade your skills</a:t>
            </a:r>
          </a:p>
        </p:txBody>
      </p:sp>
      <p:pic>
        <p:nvPicPr>
          <p:cNvPr id="5" name="Marcador de posición de imagen 4">
            <a:extLst>
              <a:ext uri="{FF2B5EF4-FFF2-40B4-BE49-F238E27FC236}">
                <a16:creationId xmlns:a16="http://schemas.microsoft.com/office/drawing/2014/main" xmlns="" id="{5A5B7E1E-87E1-597E-661E-0A35D586587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82" r="17882"/>
          <a:stretch>
            <a:fillRect/>
          </a:stretch>
        </p:blipFill>
        <p:spPr>
          <a:xfrm>
            <a:off x="505882" y="2777710"/>
            <a:ext cx="2755900" cy="3202724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8AB2D9D-D2BB-4951-AE59-FBC5C640535F}"/>
              </a:ext>
            </a:extLst>
          </p:cNvPr>
          <p:cNvSpPr txBox="1"/>
          <p:nvPr/>
        </p:nvSpPr>
        <p:spPr>
          <a:xfrm>
            <a:off x="533400" y="6028660"/>
            <a:ext cx="57753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To register, please contact:  Noel Soares  236 988 7959  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  e-mail: noel.soares@issbc.org</a:t>
            </a:r>
            <a:endParaRPr lang="en-CA" sz="14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C6193F2-6003-4533-AF9A-12864136D6D3}"/>
              </a:ext>
            </a:extLst>
          </p:cNvPr>
          <p:cNvSpPr txBox="1">
            <a:spLocks/>
          </p:cNvSpPr>
          <p:nvPr/>
        </p:nvSpPr>
        <p:spPr>
          <a:xfrm>
            <a:off x="935665" y="1128705"/>
            <a:ext cx="5071730" cy="133168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en-US" sz="4400" b="1" dirty="0">
                <a:solidFill>
                  <a:schemeClr val="bg1"/>
                </a:solidFill>
                <a:latin typeface="Candara" panose="020E0502030303020204" pitchFamily="34" charset="0"/>
              </a:rPr>
              <a:t>How to Find Your First Job in Canada!</a:t>
            </a:r>
            <a:endParaRPr lang="en-US" sz="4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 descr="IRCC .jpg">
            <a:extLst>
              <a:ext uri="{FF2B5EF4-FFF2-40B4-BE49-F238E27FC236}">
                <a16:creationId xmlns:a16="http://schemas.microsoft.com/office/drawing/2014/main" xmlns="" id="{4F7E1B30-7BEE-405B-9793-3F22D037541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4031" y="7354369"/>
            <a:ext cx="3035935" cy="86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xmlns="" id="{D7848F68-3599-C9DE-4F48-13C64DA862D9}"/>
              </a:ext>
            </a:extLst>
          </p:cNvPr>
          <p:cNvSpPr txBox="1">
            <a:spLocks/>
          </p:cNvSpPr>
          <p:nvPr/>
        </p:nvSpPr>
        <p:spPr>
          <a:xfrm>
            <a:off x="498807" y="6751156"/>
            <a:ext cx="5775325" cy="6901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FAF3E"/>
              </a:buClr>
              <a:buSzTx/>
              <a:buFont typeface="Wingdings" panose="05000000000000000000" pitchFamily="2" charset="2"/>
              <a:buNone/>
              <a:tabLst/>
              <a:defRPr lang="en-CA" sz="24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defRPr/>
            </a:pPr>
            <a:r>
              <a:rPr lang="en-US" sz="1100" dirty="0"/>
              <a:t>Priority given to Permanent Residents, Protected Persons, Government Assisted  &amp; Privately Sponsored Refugees and Caregivers that have Landing approval in principle. Refugee Claimants, Temporary Foreign Workers and Naturalized Citizens are welcome too</a:t>
            </a:r>
            <a:r>
              <a:rPr lang="en-US" sz="1200" dirty="0"/>
              <a:t>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4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SS Colours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B30838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601E29"/>
      </a:accent6>
      <a:hlink>
        <a:srgbClr val="1AB39F"/>
      </a:hlink>
      <a:folHlink>
        <a:srgbClr val="601E2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90F7907D8C674480469F7CEF3E8196" ma:contentTypeVersion="16" ma:contentTypeDescription="Create a new document." ma:contentTypeScope="" ma:versionID="04eece9fc4e10451c1ddeaee362bff6e">
  <xsd:schema xmlns:xsd="http://www.w3.org/2001/XMLSchema" xmlns:xs="http://www.w3.org/2001/XMLSchema" xmlns:p="http://schemas.microsoft.com/office/2006/metadata/properties" xmlns:ns2="87679272-ae7f-4e86-8429-98acf804ea99" xmlns:ns3="b6807bd7-6f5c-465a-838b-315d843defe0" targetNamespace="http://schemas.microsoft.com/office/2006/metadata/properties" ma:root="true" ma:fieldsID="cc84152306f42efb9dacadf4cb79f809" ns2:_="" ns3:_="">
    <xsd:import namespace="87679272-ae7f-4e86-8429-98acf804ea99"/>
    <xsd:import namespace="b6807bd7-6f5c-465a-838b-315d843def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79272-ae7f-4e86-8429-98acf804e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51d6a2e-9042-4f12-ba65-4046bc4a82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07bd7-6f5c-465a-838b-315d843defe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9adf24-cebe-4d93-bf61-bdd1772a42a4}" ma:internalName="TaxCatchAll" ma:showField="CatchAllData" ma:web="b6807bd7-6f5c-465a-838b-315d843def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679272-ae7f-4e86-8429-98acf804ea99">
      <Terms xmlns="http://schemas.microsoft.com/office/infopath/2007/PartnerControls"/>
    </lcf76f155ced4ddcb4097134ff3c332f>
    <TaxCatchAll xmlns="b6807bd7-6f5c-465a-838b-315d843defe0" xsi:nil="true"/>
  </documentManagement>
</p:properties>
</file>

<file path=customXml/itemProps1.xml><?xml version="1.0" encoding="utf-8"?>
<ds:datastoreItem xmlns:ds="http://schemas.openxmlformats.org/officeDocument/2006/customXml" ds:itemID="{4F199806-B2DC-4EB6-B1FB-F4B0A3C4DA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E80D32-F4DC-4433-AD4F-EA1D22AE3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79272-ae7f-4e86-8429-98acf804ea99"/>
    <ds:schemaRef ds:uri="b6807bd7-6f5c-465a-838b-315d843def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E6467F-70EB-4A95-B9C7-8DB20DAAB8C0}">
  <ds:schemaRefs>
    <ds:schemaRef ds:uri="10c69da9-03ca-4d30-97d2-da303513f58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961ab4e4-5377-4ff5-baab-085bee58f224"/>
    <ds:schemaRef ds:uri="ba664d14-cb7f-4be1-a5e0-db0f61c63faa"/>
    <ds:schemaRef ds:uri="http://www.w3.org/XML/1998/namespace"/>
    <ds:schemaRef ds:uri="87679272-ae7f-4e86-8429-98acf804ea99"/>
    <ds:schemaRef ds:uri="b6807bd7-6f5c-465a-838b-315d843defe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4469</TotalTime>
  <Words>113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User</cp:lastModifiedBy>
  <cp:revision>108</cp:revision>
  <dcterms:created xsi:type="dcterms:W3CDTF">2017-04-20T05:56:34Z</dcterms:created>
  <dcterms:modified xsi:type="dcterms:W3CDTF">2023-04-01T08:31:44Z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0x0101003D90F7907D8C674480469F7CEF3E8196</vt:lpwstr>
  </property>
  <property fmtid="{D5CDD505-2E9C-101B-9397-08002B2CF9AE}" pid="3" name="FormCategory1">
    <vt:lpwstr>5;#Communications|2920a984-1a34-48d5-a7f1-0df153ede4d1</vt:lpwstr>
  </property>
</Properties>
</file>